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82" r:id="rId3"/>
    <p:sldId id="283" r:id="rId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r:id="rId25" roundtripDataSignature="AMtx7mgrh42rWHVYbTnUsELf6TzeWjHwG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8F98"/>
    <a:srgbClr val="73B5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993829-3C3A-3780-EAD8-96D6DCA2F290}" v="72" dt="2025-11-22T04:10:05.9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2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33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5" Type="http://customschemas.google.com/relationships/presentationmetadata" Target="metadata"/><Relationship Id="rId2" Type="http://schemas.openxmlformats.org/officeDocument/2006/relationships/slide" Target="slides/slide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ushani radika" userId="b8579f1a646fbabb" providerId="Windows Live" clId="Web-{19993829-3C3A-3780-EAD8-96D6DCA2F290}"/>
    <pc:docChg chg="modSld">
      <pc:chgData name="dushani radika" userId="b8579f1a646fbabb" providerId="Windows Live" clId="Web-{19993829-3C3A-3780-EAD8-96D6DCA2F290}" dt="2025-11-22T04:10:05.959" v="71" actId="1076"/>
      <pc:docMkLst>
        <pc:docMk/>
      </pc:docMkLst>
      <pc:sldChg chg="addSp delSp modSp">
        <pc:chgData name="dushani radika" userId="b8579f1a646fbabb" providerId="Windows Live" clId="Web-{19993829-3C3A-3780-EAD8-96D6DCA2F290}" dt="2025-11-22T04:08:09.568" v="51" actId="1076"/>
        <pc:sldMkLst>
          <pc:docMk/>
          <pc:sldMk cId="321799992" sldId="282"/>
        </pc:sldMkLst>
        <pc:spChg chg="mod">
          <ac:chgData name="dushani radika" userId="b8579f1a646fbabb" providerId="Windows Live" clId="Web-{19993829-3C3A-3780-EAD8-96D6DCA2F290}" dt="2025-11-22T04:07:46.755" v="49" actId="1076"/>
          <ac:spMkLst>
            <pc:docMk/>
            <pc:sldMk cId="321799992" sldId="282"/>
            <ac:spMk id="7" creationId="{37A5600E-2F94-9DD2-CCA4-1151E4E69596}"/>
          </ac:spMkLst>
        </pc:spChg>
        <pc:spChg chg="mod topLvl">
          <ac:chgData name="dushani radika" userId="b8579f1a646fbabb" providerId="Windows Live" clId="Web-{19993829-3C3A-3780-EAD8-96D6DCA2F290}" dt="2025-11-22T04:07:20.926" v="47" actId="1076"/>
          <ac:spMkLst>
            <pc:docMk/>
            <pc:sldMk cId="321799992" sldId="282"/>
            <ac:spMk id="12" creationId="{568157C9-C149-04D5-34EC-9B416DE1E726}"/>
          </ac:spMkLst>
        </pc:spChg>
        <pc:spChg chg="mod topLvl">
          <ac:chgData name="dushani radika" userId="b8579f1a646fbabb" providerId="Windows Live" clId="Web-{19993829-3C3A-3780-EAD8-96D6DCA2F290}" dt="2025-11-22T04:07:27.067" v="48" actId="1076"/>
          <ac:spMkLst>
            <pc:docMk/>
            <pc:sldMk cId="321799992" sldId="282"/>
            <ac:spMk id="92" creationId="{01EE63AA-4DBC-5FE4-44C5-0DA9DF5A3D13}"/>
          </ac:spMkLst>
        </pc:spChg>
        <pc:grpChg chg="add del mod">
          <ac:chgData name="dushani radika" userId="b8579f1a646fbabb" providerId="Windows Live" clId="Web-{19993829-3C3A-3780-EAD8-96D6DCA2F290}" dt="2025-11-22T04:05:18.547" v="22"/>
          <ac:grpSpMkLst>
            <pc:docMk/>
            <pc:sldMk cId="321799992" sldId="282"/>
            <ac:grpSpMk id="5" creationId="{E1579984-6A83-878F-3878-164DA5E64B33}"/>
          </ac:grpSpMkLst>
        </pc:grpChg>
        <pc:grpChg chg="mod">
          <ac:chgData name="dushani radika" userId="b8579f1a646fbabb" providerId="Windows Live" clId="Web-{19993829-3C3A-3780-EAD8-96D6DCA2F290}" dt="2025-11-22T04:06:36.221" v="38" actId="14100"/>
          <ac:grpSpMkLst>
            <pc:docMk/>
            <pc:sldMk cId="321799992" sldId="282"/>
            <ac:grpSpMk id="10" creationId="{4A03C1BB-12B0-6E1A-EEDF-7C215FF016C4}"/>
          </ac:grpSpMkLst>
        </pc:grpChg>
        <pc:picChg chg="mod">
          <ac:chgData name="dushani radika" userId="b8579f1a646fbabb" providerId="Windows Live" clId="Web-{19993829-3C3A-3780-EAD8-96D6DCA2F290}" dt="2025-11-22T04:06:41.518" v="39" actId="14100"/>
          <ac:picMkLst>
            <pc:docMk/>
            <pc:sldMk cId="321799992" sldId="282"/>
            <ac:picMk id="2" creationId="{8BB8F853-E93C-7329-E05B-0E84611DF8DC}"/>
          </ac:picMkLst>
        </pc:picChg>
        <pc:picChg chg="mod">
          <ac:chgData name="dushani radika" userId="b8579f1a646fbabb" providerId="Windows Live" clId="Web-{19993829-3C3A-3780-EAD8-96D6DCA2F290}" dt="2025-11-22T04:08:09.568" v="51" actId="1076"/>
          <ac:picMkLst>
            <pc:docMk/>
            <pc:sldMk cId="321799992" sldId="282"/>
            <ac:picMk id="4" creationId="{B8B59FE6-61DF-D525-1927-DC426A1CBC70}"/>
          </ac:picMkLst>
        </pc:picChg>
      </pc:sldChg>
      <pc:sldChg chg="addSp modSp">
        <pc:chgData name="dushani radika" userId="b8579f1a646fbabb" providerId="Windows Live" clId="Web-{19993829-3C3A-3780-EAD8-96D6DCA2F290}" dt="2025-11-22T04:10:05.959" v="71" actId="1076"/>
        <pc:sldMkLst>
          <pc:docMk/>
          <pc:sldMk cId="311767130" sldId="283"/>
        </pc:sldMkLst>
        <pc:spChg chg="add mod">
          <ac:chgData name="dushani radika" userId="b8579f1a646fbabb" providerId="Windows Live" clId="Web-{19993829-3C3A-3780-EAD8-96D6DCA2F290}" dt="2025-11-22T04:09:45.505" v="66"/>
          <ac:spMkLst>
            <pc:docMk/>
            <pc:sldMk cId="311767130" sldId="283"/>
            <ac:spMk id="3" creationId="{B4C83649-15D3-814E-8FAC-63C22C18C436}"/>
          </ac:spMkLst>
        </pc:spChg>
        <pc:spChg chg="mod">
          <ac:chgData name="dushani radika" userId="b8579f1a646fbabb" providerId="Windows Live" clId="Web-{19993829-3C3A-3780-EAD8-96D6DCA2F290}" dt="2025-11-22T04:08:47.344" v="57" actId="1076"/>
          <ac:spMkLst>
            <pc:docMk/>
            <pc:sldMk cId="311767130" sldId="283"/>
            <ac:spMk id="89" creationId="{394EAE88-7546-2972-1FE3-A88973689E35}"/>
          </ac:spMkLst>
        </pc:spChg>
        <pc:picChg chg="mod ord">
          <ac:chgData name="dushani radika" userId="b8579f1a646fbabb" providerId="Windows Live" clId="Web-{19993829-3C3A-3780-EAD8-96D6DCA2F290}" dt="2025-11-22T04:10:05.959" v="71" actId="1076"/>
          <ac:picMkLst>
            <pc:docMk/>
            <pc:sldMk cId="311767130" sldId="283"/>
            <ac:picMk id="2" creationId="{985BEFFA-E905-3438-D385-E37E15E04820}"/>
          </ac:picMkLst>
        </pc:picChg>
        <pc:picChg chg="mod">
          <ac:chgData name="dushani radika" userId="b8579f1a646fbabb" providerId="Windows Live" clId="Web-{19993829-3C3A-3780-EAD8-96D6DCA2F290}" dt="2025-11-22T04:08:39.107" v="56" actId="1076"/>
          <ac:picMkLst>
            <pc:docMk/>
            <pc:sldMk cId="311767130" sldId="283"/>
            <ac:picMk id="13" creationId="{BCF8FBDE-F881-96F2-C251-EBC1966D4D5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>
          <a:extLst>
            <a:ext uri="{FF2B5EF4-FFF2-40B4-BE49-F238E27FC236}">
              <a16:creationId xmlns:a16="http://schemas.microsoft.com/office/drawing/2014/main" id="{76654326-6BD3-596D-03CD-DB09A316E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>
            <a:extLst>
              <a:ext uri="{FF2B5EF4-FFF2-40B4-BE49-F238E27FC236}">
                <a16:creationId xmlns:a16="http://schemas.microsoft.com/office/drawing/2014/main" id="{25E1F3F5-39C8-9AFA-F4E9-C55296AA1EF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>
            <a:extLst>
              <a:ext uri="{FF2B5EF4-FFF2-40B4-BE49-F238E27FC236}">
                <a16:creationId xmlns:a16="http://schemas.microsoft.com/office/drawing/2014/main" id="{3CD21E75-CDE9-0F54-73F7-C1367872DF7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77893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>
          <a:extLst>
            <a:ext uri="{FF2B5EF4-FFF2-40B4-BE49-F238E27FC236}">
              <a16:creationId xmlns:a16="http://schemas.microsoft.com/office/drawing/2014/main" id="{CDCE20E5-8313-1599-47C9-3820A3038A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>
            <a:extLst>
              <a:ext uri="{FF2B5EF4-FFF2-40B4-BE49-F238E27FC236}">
                <a16:creationId xmlns:a16="http://schemas.microsoft.com/office/drawing/2014/main" id="{5B7D5F97-41A0-03E7-106D-92599E84A25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>
            <a:extLst>
              <a:ext uri="{FF2B5EF4-FFF2-40B4-BE49-F238E27FC236}">
                <a16:creationId xmlns:a16="http://schemas.microsoft.com/office/drawing/2014/main" id="{430BB8C5-EDB6-C4FD-53C7-6789B3712E5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09388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D59CFE5-3EDD-3BBD-39E2-1EC172F628C4}"/>
              </a:ext>
            </a:extLst>
          </p:cNvPr>
          <p:cNvSpPr/>
          <p:nvPr/>
        </p:nvSpPr>
        <p:spPr>
          <a:xfrm>
            <a:off x="2758748" y="4447208"/>
            <a:ext cx="6674496" cy="4001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Google Shape;92;p1"/>
          <p:cNvSpPr txBox="1"/>
          <p:nvPr/>
        </p:nvSpPr>
        <p:spPr>
          <a:xfrm>
            <a:off x="4647764" y="4384545"/>
            <a:ext cx="4551468" cy="561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lvl="0"/>
            <a:r>
              <a:rPr lang="en-US" sz="2000" b="1" dirty="0">
                <a:ln/>
                <a:solidFill>
                  <a:srgbClr val="73B58D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ECRISA 2026_{Paper ID}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51BBFB-E324-7A27-31BC-444890E83578}"/>
              </a:ext>
            </a:extLst>
          </p:cNvPr>
          <p:cNvSpPr txBox="1"/>
          <p:nvPr/>
        </p:nvSpPr>
        <p:spPr>
          <a:xfrm>
            <a:off x="857569" y="2702280"/>
            <a:ext cx="1087348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n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TITLE: IN CAPITAL BLOCK LETTERS (FONT SIZE: 32)</a:t>
            </a:r>
            <a:br>
              <a:rPr lang="en-US" sz="3200" b="1" i="0" u="none" strike="noStrike" dirty="0">
                <a:ln/>
                <a:solidFill>
                  <a:schemeClr val="accent4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</a:br>
            <a:endParaRPr lang="en-US" sz="3200" b="1" i="0" u="none" strike="noStrike" dirty="0">
              <a:ln/>
              <a:solidFill>
                <a:schemeClr val="accent4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C5A996-0FAC-97DF-6F99-1A602E4D7CB4}"/>
              </a:ext>
            </a:extLst>
          </p:cNvPr>
          <p:cNvSpPr txBox="1"/>
          <p:nvPr/>
        </p:nvSpPr>
        <p:spPr>
          <a:xfrm>
            <a:off x="2937175" y="5197855"/>
            <a:ext cx="6189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buClr>
                <a:schemeClr val="dk1"/>
              </a:buClr>
              <a:buSzPts val="7200"/>
            </a:pPr>
            <a:r>
              <a:rPr lang="en-US" sz="2000" b="1" i="0" u="none" strike="noStrike" dirty="0">
                <a:ln/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Presented By : </a:t>
            </a:r>
            <a:r>
              <a:rPr lang="en-US" sz="2000" i="0" u="none" strike="noStrike" dirty="0">
                <a:ln/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Presenters Name (Font Size: 20)</a:t>
            </a:r>
            <a:br>
              <a:rPr lang="en-US" sz="2000" b="1" i="0" u="none" strike="noStrike" dirty="0">
                <a:ln/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</a:br>
            <a:r>
              <a:rPr lang="en-US" sz="2000" b="1" i="0" u="none" strike="noStrike" dirty="0">
                <a:ln/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Affiliation      : </a:t>
            </a:r>
            <a:r>
              <a:rPr lang="en-US" sz="2000" dirty="0">
                <a:ln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Affiliation of the Presenter </a:t>
            </a:r>
            <a:r>
              <a:rPr lang="en-US" sz="2000" i="0" u="none" strike="noStrike" dirty="0">
                <a:ln/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(Font Size: 20)</a:t>
            </a:r>
            <a:endParaRPr lang="en-US" sz="2000" b="1" i="0" u="none" strike="noStrike" dirty="0">
              <a:ln/>
              <a:solidFill>
                <a:schemeClr val="accent4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B826084-EDE8-0F30-A7A0-41CBE2F71E34}"/>
              </a:ext>
            </a:extLst>
          </p:cNvPr>
          <p:cNvSpPr txBox="1"/>
          <p:nvPr/>
        </p:nvSpPr>
        <p:spPr>
          <a:xfrm>
            <a:off x="1946817" y="6183004"/>
            <a:ext cx="80554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0" indent="0">
              <a:spcBef>
                <a:spcPts val="0"/>
              </a:spcBef>
            </a:pPr>
            <a:r>
              <a:rPr lang="en-US" sz="2000" b="1" dirty="0">
                <a:ln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Authors:</a:t>
            </a:r>
            <a:r>
              <a:rPr lang="en-US" sz="2000" b="1" dirty="0">
                <a:ln/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n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Include the names of all the authors of the research </a:t>
            </a:r>
            <a:r>
              <a:rPr lang="en-US" sz="2000" i="0" u="none" strike="noStrike" dirty="0">
                <a:ln/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(Font Size: 20)</a:t>
            </a:r>
            <a:endParaRPr lang="en-US" sz="2000" dirty="0">
              <a:ln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79EBA34-DBB8-FA44-47E9-0AE4D9A49192}"/>
              </a:ext>
            </a:extLst>
          </p:cNvPr>
          <p:cNvGrpSpPr/>
          <p:nvPr/>
        </p:nvGrpSpPr>
        <p:grpSpPr>
          <a:xfrm>
            <a:off x="0" y="-100883"/>
            <a:ext cx="12047356" cy="1715139"/>
            <a:chOff x="0" y="-100883"/>
            <a:chExt cx="12047356" cy="1715139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3EA6B9F-1C1F-FA3A-F8AC-756856A02E1B}"/>
                </a:ext>
              </a:extLst>
            </p:cNvPr>
            <p:cNvSpPr/>
            <p:nvPr/>
          </p:nvSpPr>
          <p:spPr>
            <a:xfrm>
              <a:off x="144636" y="102270"/>
              <a:ext cx="11902720" cy="130883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Google Shape;89;p1"/>
            <p:cNvSpPr txBox="1"/>
            <p:nvPr/>
          </p:nvSpPr>
          <p:spPr>
            <a:xfrm>
              <a:off x="1114087" y="382887"/>
              <a:ext cx="9720870" cy="83095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i="0" u="none" strike="noStrike" dirty="0">
                  <a:solidFill>
                    <a:srgbClr val="528F98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rPr>
                <a:t>International Conference on</a:t>
              </a:r>
              <a:endParaRPr lang="en-US" sz="1050" b="1" i="0" u="none" strike="noStrike" dirty="0">
                <a:solidFill>
                  <a:srgbClr val="528F98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endParaRPr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i="0" u="none" strike="noStrike" dirty="0">
                  <a:solidFill>
                    <a:srgbClr val="528F98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rPr>
                <a:t>“EMERGING CONCEPTS AND RESEARCH IN INTEGRATED SUSTAINABLE ADAPTATION”</a:t>
              </a:r>
              <a:endParaRPr lang="en-US" sz="1050" b="1" i="0" u="none" strike="noStrike" dirty="0">
                <a:solidFill>
                  <a:srgbClr val="528F98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endParaRPr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b="1" dirty="0">
                  <a:solidFill>
                    <a:srgbClr val="528F98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rPr>
                <a:t>29</a:t>
              </a:r>
              <a:r>
                <a:rPr lang="en-US" b="1" baseline="30000" dirty="0">
                  <a:solidFill>
                    <a:srgbClr val="528F98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rPr>
                <a:t>th</a:t>
              </a:r>
              <a:r>
                <a:rPr lang="en-US" b="1" dirty="0">
                  <a:solidFill>
                    <a:srgbClr val="528F98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rPr>
                <a:t> and 30</a:t>
              </a:r>
              <a:r>
                <a:rPr lang="en-US" b="1" baseline="30000" dirty="0">
                  <a:solidFill>
                    <a:srgbClr val="528F98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rPr>
                <a:t>th</a:t>
              </a:r>
              <a:r>
                <a:rPr lang="en-US" b="1" dirty="0">
                  <a:solidFill>
                    <a:srgbClr val="528F98"/>
                  </a:solidFill>
                  <a:latin typeface="Times New Roman" panose="02020603050405020304" pitchFamily="18" charset="0"/>
                  <a:ea typeface="Calibri"/>
                  <a:cs typeface="Times New Roman" panose="02020603050405020304" pitchFamily="18" charset="0"/>
                  <a:sym typeface="Calibri"/>
                </a:rPr>
                <a:t> January 2026</a:t>
              </a:r>
              <a:endParaRPr lang="en-US" b="1" i="0" u="none" strike="noStrike" dirty="0">
                <a:solidFill>
                  <a:srgbClr val="528F98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endParaRPr>
            </a:p>
          </p:txBody>
        </p:sp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8A5D56FE-939C-7D8D-4200-947D1058303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-100883"/>
              <a:ext cx="1715139" cy="1715139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8A0E4494-9EFE-76F8-3E76-ABC65498CDC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907275" y="197578"/>
              <a:ext cx="1118218" cy="1118218"/>
            </a:xfrm>
            <a:prstGeom prst="rect">
              <a:avLst/>
            </a:prstGeom>
          </p:spPr>
        </p:pic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624BEDF1-BD6C-5D82-7DF0-B8AF5FA059EE}"/>
              </a:ext>
            </a:extLst>
          </p:cNvPr>
          <p:cNvSpPr/>
          <p:nvPr/>
        </p:nvSpPr>
        <p:spPr>
          <a:xfrm>
            <a:off x="0" y="6660422"/>
            <a:ext cx="12192000" cy="95308"/>
          </a:xfrm>
          <a:prstGeom prst="rect">
            <a:avLst/>
          </a:prstGeom>
          <a:solidFill>
            <a:srgbClr val="73B58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>
          <a:extLst>
            <a:ext uri="{FF2B5EF4-FFF2-40B4-BE49-F238E27FC236}">
              <a16:creationId xmlns:a16="http://schemas.microsoft.com/office/drawing/2014/main" id="{D385B9F8-63C2-06D1-8AB9-0D10999655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1A5017B2-589A-1F15-2E35-7549420C00E4}"/>
              </a:ext>
            </a:extLst>
          </p:cNvPr>
          <p:cNvSpPr txBox="1"/>
          <p:nvPr/>
        </p:nvSpPr>
        <p:spPr>
          <a:xfrm>
            <a:off x="-122875" y="6506554"/>
            <a:ext cx="12212594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i="0" u="none" strike="noStrike" dirty="0">
                <a:solidFill>
                  <a:srgbClr val="528F98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International Conference on</a:t>
            </a:r>
            <a:r>
              <a:rPr lang="en-US" sz="1000" b="1" dirty="0">
                <a:solidFill>
                  <a:srgbClr val="528F98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b="1" i="0" u="none" strike="noStrike" dirty="0">
                <a:solidFill>
                  <a:srgbClr val="528F98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“EMERGING CONCEPTS AND RESEARCH IN INTEGRATED SUSTAINABLE ADAPTATION”</a:t>
            </a:r>
            <a:r>
              <a:rPr lang="en-US" sz="1000" b="1" dirty="0">
                <a:solidFill>
                  <a:srgbClr val="528F98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|</a:t>
            </a:r>
            <a:r>
              <a:rPr lang="en-US" sz="1200" b="1" dirty="0">
                <a:solidFill>
                  <a:srgbClr val="528F98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29</a:t>
            </a:r>
            <a:r>
              <a:rPr lang="en-US" sz="1200" b="1" baseline="30000" dirty="0">
                <a:solidFill>
                  <a:srgbClr val="528F98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th</a:t>
            </a:r>
            <a:r>
              <a:rPr lang="en-US" sz="1200" b="1" dirty="0">
                <a:solidFill>
                  <a:srgbClr val="528F98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and 30</a:t>
            </a:r>
            <a:r>
              <a:rPr lang="en-US" sz="1200" b="1" baseline="30000" dirty="0">
                <a:solidFill>
                  <a:srgbClr val="528F98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th</a:t>
            </a:r>
            <a:r>
              <a:rPr lang="en-US" sz="1200" b="1" dirty="0">
                <a:solidFill>
                  <a:srgbClr val="528F98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January 2026</a:t>
            </a:r>
            <a:endParaRPr lang="en-US" sz="1200" b="1" i="0" u="none" strike="noStrike" dirty="0">
              <a:solidFill>
                <a:srgbClr val="528F98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68157C9-C149-04D5-34EC-9B416DE1E726}"/>
              </a:ext>
            </a:extLst>
          </p:cNvPr>
          <p:cNvSpPr/>
          <p:nvPr/>
        </p:nvSpPr>
        <p:spPr>
          <a:xfrm>
            <a:off x="3532326" y="219990"/>
            <a:ext cx="3770676" cy="4001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01EE63AA-4DBC-5FE4-44C5-0DA9DF5A3D13}"/>
              </a:ext>
            </a:extLst>
          </p:cNvPr>
          <p:cNvSpPr txBox="1"/>
          <p:nvPr/>
        </p:nvSpPr>
        <p:spPr>
          <a:xfrm>
            <a:off x="3878706" y="133366"/>
            <a:ext cx="4551468" cy="5619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lvl="0"/>
            <a:r>
              <a:rPr lang="en-US" sz="2000" b="1" dirty="0">
                <a:ln/>
                <a:solidFill>
                  <a:srgbClr val="73B58D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ECRISA 2026_{Paper ID}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A5600E-2F94-9DD2-CCA4-1151E4E69596}"/>
              </a:ext>
            </a:extLst>
          </p:cNvPr>
          <p:cNvSpPr txBox="1"/>
          <p:nvPr/>
        </p:nvSpPr>
        <p:spPr>
          <a:xfrm>
            <a:off x="249002" y="1066445"/>
            <a:ext cx="1064914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n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Title- Provide the Titles of the Presentation Sections</a:t>
            </a:r>
          </a:p>
          <a:p>
            <a:r>
              <a:rPr lang="en-US" sz="1800" b="1" dirty="0">
                <a:ln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(FONT SIZE: 28)</a:t>
            </a:r>
            <a:endParaRPr lang="en-US" sz="2000" b="1" i="0" u="none" strike="noStrike" dirty="0">
              <a:ln/>
              <a:solidFill>
                <a:schemeClr val="accent4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A03C1BB-12B0-6E1A-EEDF-7C215FF016C4}"/>
              </a:ext>
            </a:extLst>
          </p:cNvPr>
          <p:cNvGrpSpPr/>
          <p:nvPr/>
        </p:nvGrpSpPr>
        <p:grpSpPr>
          <a:xfrm>
            <a:off x="-2988" y="-16576"/>
            <a:ext cx="12095719" cy="1154846"/>
            <a:chOff x="165100" y="5836"/>
            <a:chExt cx="12095719" cy="1154846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8BB8F853-E93C-7329-E05B-0E84611DF8D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65100" y="5836"/>
              <a:ext cx="1210875" cy="1154846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B8B59FE6-61DF-D525-1927-DC426A1CBC7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1579626" y="152755"/>
              <a:ext cx="681193" cy="748425"/>
            </a:xfrm>
            <a:prstGeom prst="rect">
              <a:avLst/>
            </a:prstGeom>
          </p:spPr>
        </p:pic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B6DE5F96-AF4A-95CB-4043-376C597A5481}"/>
              </a:ext>
            </a:extLst>
          </p:cNvPr>
          <p:cNvSpPr/>
          <p:nvPr/>
        </p:nvSpPr>
        <p:spPr>
          <a:xfrm>
            <a:off x="504061" y="2210642"/>
            <a:ext cx="11268845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Physical Presentation – You must attend the conference in person </a:t>
            </a:r>
            <a:r>
              <a:rPr lang="en-US" sz="2000" dirty="0">
                <a:ln/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(Font Size: 20)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Online Presentation – You must submit a video recording of your presentation (maximum 10 minutes) before the conference, and you must also be available live via Zoom during your session for the Q&amp;A discussion. </a:t>
            </a:r>
            <a:r>
              <a:rPr lang="en-US" sz="2000" dirty="0">
                <a:ln/>
                <a:solidFill>
                  <a:schemeClr val="tx1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(Font Size: 20)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1799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>
          <a:extLst>
            <a:ext uri="{FF2B5EF4-FFF2-40B4-BE49-F238E27FC236}">
              <a16:creationId xmlns:a16="http://schemas.microsoft.com/office/drawing/2014/main" id="{3FFD18D9-D15E-BD4B-EB92-736AA22C1F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BCF8FBDE-F881-96F2-C251-EBC1966D4D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0098" y="0"/>
            <a:ext cx="12191999" cy="6858000"/>
          </a:xfrm>
          <a:prstGeom prst="rect">
            <a:avLst/>
          </a:prstGeom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394EAE88-7546-2972-1FE3-A88973689E35}"/>
              </a:ext>
            </a:extLst>
          </p:cNvPr>
          <p:cNvSpPr txBox="1"/>
          <p:nvPr/>
        </p:nvSpPr>
        <p:spPr>
          <a:xfrm>
            <a:off x="1054023" y="5731182"/>
            <a:ext cx="9874293" cy="861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i="0" u="none" strike="noStrike" dirty="0">
                <a:solidFill>
                  <a:schemeClr val="bg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International Conference on</a:t>
            </a:r>
            <a:r>
              <a:rPr lang="en-US" sz="1000" b="1" dirty="0">
                <a:solidFill>
                  <a:schemeClr val="bg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  <a:r>
              <a:rPr lang="en-US" b="1" i="0" u="none" strike="noStrike" dirty="0">
                <a:solidFill>
                  <a:schemeClr val="bg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“EMERGING CONCEPTS AND RESEARCH IN INTEGRATED SUSTAINABLE ADAPTATION”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1" dirty="0">
                <a:solidFill>
                  <a:schemeClr val="bg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29</a:t>
            </a:r>
            <a:r>
              <a:rPr lang="en-US" sz="1200" b="1" baseline="30000" dirty="0">
                <a:solidFill>
                  <a:schemeClr val="bg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th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and 30</a:t>
            </a:r>
            <a:r>
              <a:rPr lang="en-US" sz="1200" b="1" baseline="30000" dirty="0">
                <a:solidFill>
                  <a:schemeClr val="bg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th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 January 2026</a:t>
            </a:r>
            <a:endParaRPr lang="en-US" b="1" i="0" u="none" strike="noStrike" dirty="0">
              <a:solidFill>
                <a:schemeClr val="bg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F9C7165B-D144-62D4-2498-C38BCA4FD36B}"/>
              </a:ext>
            </a:extLst>
          </p:cNvPr>
          <p:cNvSpPr txBox="1"/>
          <p:nvPr/>
        </p:nvSpPr>
        <p:spPr>
          <a:xfrm>
            <a:off x="205699" y="264350"/>
            <a:ext cx="4551468" cy="5110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lvl="0"/>
            <a:r>
              <a:rPr lang="en-US" sz="2000" b="1" dirty="0">
                <a:ln/>
                <a:solidFill>
                  <a:schemeClr val="bg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ECRISA 2026_{Paper ID}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E661E2-14EB-514D-FBDF-8A844CFFD30A}"/>
              </a:ext>
            </a:extLst>
          </p:cNvPr>
          <p:cNvSpPr txBox="1"/>
          <p:nvPr/>
        </p:nvSpPr>
        <p:spPr>
          <a:xfrm>
            <a:off x="3897679" y="2535473"/>
            <a:ext cx="496123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u="sng" dirty="0">
                <a:ln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endParaRPr lang="en-US" sz="5400" b="1" i="0" u="sng" strike="noStrike" dirty="0">
              <a:ln/>
              <a:solidFill>
                <a:schemeClr val="accent4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2D0F69A-FDCF-AAB8-727F-5C45729650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17866" y="5602940"/>
            <a:ext cx="1118218" cy="1118218"/>
          </a:xfrm>
          <a:prstGeom prst="rect">
            <a:avLst/>
          </a:prstGeo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F0AF6D9E-A302-CD71-8106-0AE0656912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C42694E-DBE2-C225-9CE2-DCA2B1132143}"/>
              </a:ext>
            </a:extLst>
          </p:cNvPr>
          <p:cNvSpPr txBox="1"/>
          <p:nvPr/>
        </p:nvSpPr>
        <p:spPr>
          <a:xfrm>
            <a:off x="3471959" y="2712050"/>
            <a:ext cx="60970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3" name="Flowchart: Connector 2">
            <a:extLst>
              <a:ext uri="{FF2B5EF4-FFF2-40B4-BE49-F238E27FC236}">
                <a16:creationId xmlns:a16="http://schemas.microsoft.com/office/drawing/2014/main" id="{B4C83649-15D3-814E-8FAC-63C22C18C436}"/>
              </a:ext>
            </a:extLst>
          </p:cNvPr>
          <p:cNvSpPr/>
          <p:nvPr/>
        </p:nvSpPr>
        <p:spPr>
          <a:xfrm>
            <a:off x="289703" y="5474717"/>
            <a:ext cx="1120737" cy="1120616"/>
          </a:xfrm>
          <a:prstGeom prst="flowChartConnector">
            <a:avLst/>
          </a:prstGeom>
          <a:solidFill>
            <a:schemeClr val="bg1">
              <a:lumMod val="95000"/>
            </a:schemeClr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85BEFFA-E905-3438-D385-E37E15E0482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3214" y="5471768"/>
            <a:ext cx="1076406" cy="1031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767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1000</TotalTime>
  <Words>208</Words>
  <Application>Microsoft Office PowerPoint</Application>
  <PresentationFormat>Widescreen</PresentationFormat>
  <Paragraphs>20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Sonali</dc:creator>
  <cp:lastModifiedBy>User</cp:lastModifiedBy>
  <cp:revision>347</cp:revision>
  <dcterms:created xsi:type="dcterms:W3CDTF">2020-11-25T11:54:58Z</dcterms:created>
  <dcterms:modified xsi:type="dcterms:W3CDTF">2025-11-22T04:10:13Z</dcterms:modified>
</cp:coreProperties>
</file>