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9975" cy="4280535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72379A2-7321-113C-ACFB-277FD42B34B5}" v="387" dt="2025-11-20T18:34:14.6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>
        <p:scale>
          <a:sx n="10" d="100"/>
          <a:sy n="10" d="100"/>
        </p:scale>
        <p:origin x="267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ushani radika" userId="b8579f1a646fbabb" providerId="Windows Live" clId="Web-{772379A2-7321-113C-ACFB-277FD42B34B5}"/>
    <pc:docChg chg="mod modSld modMainMaster setSldSz">
      <pc:chgData name="dushani radika" userId="b8579f1a646fbabb" providerId="Windows Live" clId="Web-{772379A2-7321-113C-ACFB-277FD42B34B5}" dt="2025-11-20T18:34:14.629" v="376" actId="1076"/>
      <pc:docMkLst>
        <pc:docMk/>
      </pc:docMkLst>
      <pc:sldChg chg="addSp delSp modSp">
        <pc:chgData name="dushani radika" userId="b8579f1a646fbabb" providerId="Windows Live" clId="Web-{772379A2-7321-113C-ACFB-277FD42B34B5}" dt="2025-11-20T18:34:14.629" v="376" actId="1076"/>
        <pc:sldMkLst>
          <pc:docMk/>
          <pc:sldMk cId="109857222" sldId="256"/>
        </pc:sldMkLst>
        <pc:spChg chg="del mod">
          <ac:chgData name="dushani radika" userId="b8579f1a646fbabb" providerId="Windows Live" clId="Web-{772379A2-7321-113C-ACFB-277FD42B34B5}" dt="2025-11-20T18:06:20.358" v="1"/>
          <ac:spMkLst>
            <pc:docMk/>
            <pc:sldMk cId="109857222" sldId="256"/>
            <ac:spMk id="2" creationId="{00000000-0000-0000-0000-000000000000}"/>
          </ac:spMkLst>
        </pc:spChg>
        <pc:spChg chg="del mod">
          <ac:chgData name="dushani radika" userId="b8579f1a646fbabb" providerId="Windows Live" clId="Web-{772379A2-7321-113C-ACFB-277FD42B34B5}" dt="2025-11-20T18:06:36.483" v="3"/>
          <ac:spMkLst>
            <pc:docMk/>
            <pc:sldMk cId="109857222" sldId="256"/>
            <ac:spMk id="3" creationId="{00000000-0000-0000-0000-000000000000}"/>
          </ac:spMkLst>
        </pc:spChg>
        <pc:spChg chg="add del mod">
          <ac:chgData name="dushani radika" userId="b8579f1a646fbabb" providerId="Windows Live" clId="Web-{772379A2-7321-113C-ACFB-277FD42B34B5}" dt="2025-11-20T18:17:59.373" v="115"/>
          <ac:spMkLst>
            <pc:docMk/>
            <pc:sldMk cId="109857222" sldId="256"/>
            <ac:spMk id="4" creationId="{FD1C47F1-8BBF-8495-74E1-5A5B6AA33835}"/>
          </ac:spMkLst>
        </pc:spChg>
        <pc:spChg chg="add del mod">
          <ac:chgData name="dushani radika" userId="b8579f1a646fbabb" providerId="Windows Live" clId="Web-{772379A2-7321-113C-ACFB-277FD42B34B5}" dt="2025-11-20T18:26:55.494" v="287"/>
          <ac:spMkLst>
            <pc:docMk/>
            <pc:sldMk cId="109857222" sldId="256"/>
            <ac:spMk id="5" creationId="{F9B435B3-B709-B519-95F2-99A1AE64E2CC}"/>
          </ac:spMkLst>
        </pc:spChg>
        <pc:spChg chg="add del mod">
          <ac:chgData name="dushani radika" userId="b8579f1a646fbabb" providerId="Windows Live" clId="Web-{772379A2-7321-113C-ACFB-277FD42B34B5}" dt="2025-11-20T18:18:00.060" v="116"/>
          <ac:spMkLst>
            <pc:docMk/>
            <pc:sldMk cId="109857222" sldId="256"/>
            <ac:spMk id="6" creationId="{7840E204-AF3E-29BC-72ED-77D3DAF34236}"/>
          </ac:spMkLst>
        </pc:spChg>
        <pc:spChg chg="add mod ord">
          <ac:chgData name="dushani radika" userId="b8579f1a646fbabb" providerId="Windows Live" clId="Web-{772379A2-7321-113C-ACFB-277FD42B34B5}" dt="2025-11-20T18:14:23.940" v="64"/>
          <ac:spMkLst>
            <pc:docMk/>
            <pc:sldMk cId="109857222" sldId="256"/>
            <ac:spMk id="13" creationId="{CA2F70F9-C30B-BDAA-6BAE-DCC4D1235AE7}"/>
          </ac:spMkLst>
        </pc:spChg>
        <pc:spChg chg="add mod">
          <ac:chgData name="dushani radika" userId="b8579f1a646fbabb" providerId="Windows Live" clId="Web-{772379A2-7321-113C-ACFB-277FD42B34B5}" dt="2025-11-20T18:21:18.051" v="174" actId="14100"/>
          <ac:spMkLst>
            <pc:docMk/>
            <pc:sldMk cId="109857222" sldId="256"/>
            <ac:spMk id="15" creationId="{EE7A5C51-35F0-4B71-992D-43D344D16C04}"/>
          </ac:spMkLst>
        </pc:spChg>
        <pc:spChg chg="mod">
          <ac:chgData name="dushani radika" userId="b8579f1a646fbabb" providerId="Windows Live" clId="Web-{772379A2-7321-113C-ACFB-277FD42B34B5}" dt="2025-11-20T18:20:44.316" v="171" actId="14100"/>
          <ac:spMkLst>
            <pc:docMk/>
            <pc:sldMk cId="109857222" sldId="256"/>
            <ac:spMk id="16" creationId="{1F3AA395-C058-4F87-B3A3-A8A8BC543EF9}"/>
          </ac:spMkLst>
        </pc:spChg>
        <pc:spChg chg="mod">
          <ac:chgData name="dushani radika" userId="b8579f1a646fbabb" providerId="Windows Live" clId="Web-{772379A2-7321-113C-ACFB-277FD42B34B5}" dt="2025-11-20T18:30:25.521" v="340" actId="14100"/>
          <ac:spMkLst>
            <pc:docMk/>
            <pc:sldMk cId="109857222" sldId="256"/>
            <ac:spMk id="17" creationId="{1CBC5B4D-42E9-2866-D63A-9E12B8DE2141}"/>
          </ac:spMkLst>
        </pc:spChg>
        <pc:spChg chg="mod">
          <ac:chgData name="dushani radika" userId="b8579f1a646fbabb" providerId="Windows Live" clId="Web-{772379A2-7321-113C-ACFB-277FD42B34B5}" dt="2025-11-20T18:31:06.024" v="350" actId="1076"/>
          <ac:spMkLst>
            <pc:docMk/>
            <pc:sldMk cId="109857222" sldId="256"/>
            <ac:spMk id="18" creationId="{2224C3B5-C740-463A-8086-222E05D55D53}"/>
          </ac:spMkLst>
        </pc:spChg>
        <pc:spChg chg="add mod">
          <ac:chgData name="dushani radika" userId="b8579f1a646fbabb" providerId="Windows Live" clId="Web-{772379A2-7321-113C-ACFB-277FD42B34B5}" dt="2025-11-20T18:30:47.319" v="345" actId="1076"/>
          <ac:spMkLst>
            <pc:docMk/>
            <pc:sldMk cId="109857222" sldId="256"/>
            <ac:spMk id="19" creationId="{1043F711-D47E-42B5-B443-99A2ED27753E}"/>
          </ac:spMkLst>
        </pc:spChg>
        <pc:spChg chg="add mod">
          <ac:chgData name="dushani radika" userId="b8579f1a646fbabb" providerId="Windows Live" clId="Web-{772379A2-7321-113C-ACFB-277FD42B34B5}" dt="2025-11-20T18:33:57.159" v="374" actId="1076"/>
          <ac:spMkLst>
            <pc:docMk/>
            <pc:sldMk cId="109857222" sldId="256"/>
            <ac:spMk id="20" creationId="{0B205AE1-15E1-1374-E8CA-BE0DA6F1C99C}"/>
          </ac:spMkLst>
        </pc:spChg>
        <pc:spChg chg="mod">
          <ac:chgData name="dushani radika" userId="b8579f1a646fbabb" providerId="Windows Live" clId="Web-{772379A2-7321-113C-ACFB-277FD42B34B5}" dt="2025-11-20T18:29:02.059" v="322" actId="14100"/>
          <ac:spMkLst>
            <pc:docMk/>
            <pc:sldMk cId="109857222" sldId="256"/>
            <ac:spMk id="21" creationId="{89EBE15B-4246-47D5-A572-FC8BC1A36A14}"/>
          </ac:spMkLst>
        </pc:spChg>
        <pc:spChg chg="mod">
          <ac:chgData name="dushani radika" userId="b8579f1a646fbabb" providerId="Windows Live" clId="Web-{772379A2-7321-113C-ACFB-277FD42B34B5}" dt="2025-11-20T18:28:45.761" v="318" actId="1076"/>
          <ac:spMkLst>
            <pc:docMk/>
            <pc:sldMk cId="109857222" sldId="256"/>
            <ac:spMk id="22" creationId="{66B428E8-E946-4C04-BA2E-DBE7C90A92EC}"/>
          </ac:spMkLst>
        </pc:spChg>
        <pc:spChg chg="mod">
          <ac:chgData name="dushani radika" userId="b8579f1a646fbabb" providerId="Windows Live" clId="Web-{772379A2-7321-113C-ACFB-277FD42B34B5}" dt="2025-11-20T18:34:02.128" v="375" actId="1076"/>
          <ac:spMkLst>
            <pc:docMk/>
            <pc:sldMk cId="109857222" sldId="256"/>
            <ac:spMk id="23" creationId="{FE1D2EEC-2BE4-72CD-15E2-0F7B8AEC15BA}"/>
          </ac:spMkLst>
        </pc:spChg>
        <pc:spChg chg="add mod">
          <ac:chgData name="dushani radika" userId="b8579f1a646fbabb" providerId="Windows Live" clId="Web-{772379A2-7321-113C-ACFB-277FD42B34B5}" dt="2025-11-20T18:31:33.073" v="354" actId="1076"/>
          <ac:spMkLst>
            <pc:docMk/>
            <pc:sldMk cId="109857222" sldId="256"/>
            <ac:spMk id="24" creationId="{7ABCCD2C-433F-478B-B18B-A4DAD100C702}"/>
          </ac:spMkLst>
        </pc:spChg>
        <pc:spChg chg="add mod">
          <ac:chgData name="dushani radika" userId="b8579f1a646fbabb" providerId="Windows Live" clId="Web-{772379A2-7321-113C-ACFB-277FD42B34B5}" dt="2025-11-20T18:31:42.996" v="356" actId="1076"/>
          <ac:spMkLst>
            <pc:docMk/>
            <pc:sldMk cId="109857222" sldId="256"/>
            <ac:spMk id="25" creationId="{2F9F16DD-B1FB-447B-BA78-9201D1B2D897}"/>
          </ac:spMkLst>
        </pc:spChg>
        <pc:spChg chg="add mod">
          <ac:chgData name="dushani radika" userId="b8579f1a646fbabb" providerId="Windows Live" clId="Web-{772379A2-7321-113C-ACFB-277FD42B34B5}" dt="2025-11-20T18:33:47.596" v="373" actId="1076"/>
          <ac:spMkLst>
            <pc:docMk/>
            <pc:sldMk cId="109857222" sldId="256"/>
            <ac:spMk id="26" creationId="{18A59664-972F-A127-612B-B3535CB0EC74}"/>
          </ac:spMkLst>
        </pc:spChg>
        <pc:spChg chg="add mod">
          <ac:chgData name="dushani radika" userId="b8579f1a646fbabb" providerId="Windows Live" clId="Web-{772379A2-7321-113C-ACFB-277FD42B34B5}" dt="2025-11-20T18:23:27.757" v="215" actId="1076"/>
          <ac:spMkLst>
            <pc:docMk/>
            <pc:sldMk cId="109857222" sldId="256"/>
            <ac:spMk id="27" creationId="{7FA7A958-FE3D-0477-6AC3-07846142CBEE}"/>
          </ac:spMkLst>
        </pc:spChg>
        <pc:spChg chg="mod">
          <ac:chgData name="dushani radika" userId="b8579f1a646fbabb" providerId="Windows Live" clId="Web-{772379A2-7321-113C-ACFB-277FD42B34B5}" dt="2025-11-20T18:23:05.522" v="211" actId="1076"/>
          <ac:spMkLst>
            <pc:docMk/>
            <pc:sldMk cId="109857222" sldId="256"/>
            <ac:spMk id="28" creationId="{25A319A0-444C-2F23-06B9-9BCEB84E6E40}"/>
          </ac:spMkLst>
        </pc:spChg>
        <pc:spChg chg="mod">
          <ac:chgData name="dushani radika" userId="b8579f1a646fbabb" providerId="Windows Live" clId="Web-{772379A2-7321-113C-ACFB-277FD42B34B5}" dt="2025-11-20T18:33:33.143" v="369" actId="1076"/>
          <ac:spMkLst>
            <pc:docMk/>
            <pc:sldMk cId="109857222" sldId="256"/>
            <ac:spMk id="29" creationId="{05717E4F-7E60-D9BB-5325-4A57FF50B878}"/>
          </ac:spMkLst>
        </pc:spChg>
        <pc:spChg chg="mod">
          <ac:chgData name="dushani radika" userId="b8579f1a646fbabb" providerId="Windows Live" clId="Web-{772379A2-7321-113C-ACFB-277FD42B34B5}" dt="2025-11-20T18:24:28.430" v="225" actId="14100"/>
          <ac:spMkLst>
            <pc:docMk/>
            <pc:sldMk cId="109857222" sldId="256"/>
            <ac:spMk id="30" creationId="{9B320F11-3F85-4920-92E0-15D89C7AF4D2}"/>
          </ac:spMkLst>
        </pc:spChg>
        <pc:spChg chg="mod">
          <ac:chgData name="dushani radika" userId="b8579f1a646fbabb" providerId="Windows Live" clId="Web-{772379A2-7321-113C-ACFB-277FD42B34B5}" dt="2025-11-20T18:24:08.585" v="222" actId="14100"/>
          <ac:spMkLst>
            <pc:docMk/>
            <pc:sldMk cId="109857222" sldId="256"/>
            <ac:spMk id="31" creationId="{7DB2E49A-CE7A-4210-AE9F-5037030C938E}"/>
          </ac:spMkLst>
        </pc:spChg>
        <pc:spChg chg="del mod">
          <ac:chgData name="dushani radika" userId="b8579f1a646fbabb" providerId="Windows Live" clId="Web-{772379A2-7321-113C-ACFB-277FD42B34B5}" dt="2025-11-20T18:27:55.011" v="303"/>
          <ac:spMkLst>
            <pc:docMk/>
            <pc:sldMk cId="109857222" sldId="256"/>
            <ac:spMk id="32" creationId="{661C4008-4212-B890-715F-9DB912708C2B}"/>
          </ac:spMkLst>
        </pc:spChg>
        <pc:spChg chg="del mod">
          <ac:chgData name="dushani radika" userId="b8579f1a646fbabb" providerId="Windows Live" clId="Web-{772379A2-7321-113C-ACFB-277FD42B34B5}" dt="2025-11-20T18:27:56.276" v="304"/>
          <ac:spMkLst>
            <pc:docMk/>
            <pc:sldMk cId="109857222" sldId="256"/>
            <ac:spMk id="33" creationId="{42B0A569-B3B2-4D39-9EF7-F3CC8A0EDD42}"/>
          </ac:spMkLst>
        </pc:spChg>
        <pc:spChg chg="add del mod">
          <ac:chgData name="dushani radika" userId="b8579f1a646fbabb" providerId="Windows Live" clId="Web-{772379A2-7321-113C-ACFB-277FD42B34B5}" dt="2025-11-20T18:27:57.495" v="305"/>
          <ac:spMkLst>
            <pc:docMk/>
            <pc:sldMk cId="109857222" sldId="256"/>
            <ac:spMk id="34" creationId="{CA3FBD3B-628E-43FF-A33F-32B15438C990}"/>
          </ac:spMkLst>
        </pc:spChg>
        <pc:spChg chg="mod">
          <ac:chgData name="dushani radika" userId="b8579f1a646fbabb" providerId="Windows Live" clId="Web-{772379A2-7321-113C-ACFB-277FD42B34B5}" dt="2025-11-20T18:33:42.346" v="372" actId="1076"/>
          <ac:spMkLst>
            <pc:docMk/>
            <pc:sldMk cId="109857222" sldId="256"/>
            <ac:spMk id="35" creationId="{18CE57CC-CD14-4DC2-EF2D-FC5AFE9F9D6C}"/>
          </ac:spMkLst>
        </pc:spChg>
        <pc:spChg chg="mod">
          <ac:chgData name="dushani radika" userId="b8579f1a646fbabb" providerId="Windows Live" clId="Web-{772379A2-7321-113C-ACFB-277FD42B34B5}" dt="2025-11-20T18:26:05.728" v="279" actId="14100"/>
          <ac:spMkLst>
            <pc:docMk/>
            <pc:sldMk cId="109857222" sldId="256"/>
            <ac:spMk id="36" creationId="{29FDCEBF-DA7D-4AE0-A6BD-06A1FEAE41E1}"/>
          </ac:spMkLst>
        </pc:spChg>
        <pc:spChg chg="add mod">
          <ac:chgData name="dushani radika" userId="b8579f1a646fbabb" providerId="Windows Live" clId="Web-{772379A2-7321-113C-ACFB-277FD42B34B5}" dt="2025-11-20T18:25:42.587" v="274" actId="1076"/>
          <ac:spMkLst>
            <pc:docMk/>
            <pc:sldMk cId="109857222" sldId="256"/>
            <ac:spMk id="37" creationId="{15232698-55E6-4C6D-9947-A1F5F1CCE1E0}"/>
          </ac:spMkLst>
        </pc:spChg>
        <pc:spChg chg="add mod">
          <ac:chgData name="dushani radika" userId="b8579f1a646fbabb" providerId="Windows Live" clId="Web-{772379A2-7321-113C-ACFB-277FD42B34B5}" dt="2025-11-20T18:34:14.629" v="376" actId="1076"/>
          <ac:spMkLst>
            <pc:docMk/>
            <pc:sldMk cId="109857222" sldId="256"/>
            <ac:spMk id="38" creationId="{3B2EBFDD-5B5B-6DBC-92F3-D756C2300C74}"/>
          </ac:spMkLst>
        </pc:spChg>
        <pc:spChg chg="mod">
          <ac:chgData name="dushani radika" userId="b8579f1a646fbabb" providerId="Windows Live" clId="Web-{772379A2-7321-113C-ACFB-277FD42B34B5}" dt="2025-11-20T18:27:44.167" v="302" actId="14100"/>
          <ac:spMkLst>
            <pc:docMk/>
            <pc:sldMk cId="109857222" sldId="256"/>
            <ac:spMk id="39" creationId="{65C4E645-8814-452E-ABF9-94046EFDF552}"/>
          </ac:spMkLst>
        </pc:spChg>
        <pc:spChg chg="mod">
          <ac:chgData name="dushani radika" userId="b8579f1a646fbabb" providerId="Windows Live" clId="Web-{772379A2-7321-113C-ACFB-277FD42B34B5}" dt="2025-11-20T18:27:31.198" v="298" actId="1076"/>
          <ac:spMkLst>
            <pc:docMk/>
            <pc:sldMk cId="109857222" sldId="256"/>
            <ac:spMk id="40" creationId="{7381E656-1550-4678-91D6-50348E24F942}"/>
          </ac:spMkLst>
        </pc:spChg>
        <pc:picChg chg="add del mod">
          <ac:chgData name="dushani radika" userId="b8579f1a646fbabb" providerId="Windows Live" clId="Web-{772379A2-7321-113C-ACFB-277FD42B34B5}" dt="2025-11-20T18:15:08.661" v="71"/>
          <ac:picMkLst>
            <pc:docMk/>
            <pc:sldMk cId="109857222" sldId="256"/>
            <ac:picMk id="7" creationId="{37179D11-C418-F6F5-D674-5D765258007B}"/>
          </ac:picMkLst>
        </pc:picChg>
        <pc:picChg chg="add mod ord">
          <ac:chgData name="dushani radika" userId="b8579f1a646fbabb" providerId="Windows Live" clId="Web-{772379A2-7321-113C-ACFB-277FD42B34B5}" dt="2025-11-20T18:33:23.408" v="366" actId="1076"/>
          <ac:picMkLst>
            <pc:docMk/>
            <pc:sldMk cId="109857222" sldId="256"/>
            <ac:picMk id="8" creationId="{C9A6D71E-726C-70BA-D0D0-5D396A27DDD0}"/>
          </ac:picMkLst>
        </pc:picChg>
        <pc:picChg chg="add mod">
          <ac:chgData name="dushani radika" userId="b8579f1a646fbabb" providerId="Windows Live" clId="Web-{772379A2-7321-113C-ACFB-277FD42B34B5}" dt="2025-11-20T18:15:39.476" v="79" actId="1076"/>
          <ac:picMkLst>
            <pc:docMk/>
            <pc:sldMk cId="109857222" sldId="256"/>
            <ac:picMk id="9" creationId="{1A0B8A07-AFF9-A12D-BF26-001B7BBAF391}"/>
          </ac:picMkLst>
        </pc:picChg>
        <pc:picChg chg="add mod">
          <ac:chgData name="dushani radika" userId="b8579f1a646fbabb" providerId="Windows Live" clId="Web-{772379A2-7321-113C-ACFB-277FD42B34B5}" dt="2025-11-20T18:15:31.272" v="77" actId="1076"/>
          <ac:picMkLst>
            <pc:docMk/>
            <pc:sldMk cId="109857222" sldId="256"/>
            <ac:picMk id="10" creationId="{C9A9567E-2EFB-B0DC-7930-7102F8E2BB98}"/>
          </ac:picMkLst>
        </pc:picChg>
        <pc:picChg chg="add del mod">
          <ac:chgData name="dushani radika" userId="b8579f1a646fbabb" providerId="Windows Live" clId="Web-{772379A2-7321-113C-ACFB-277FD42B34B5}" dt="2025-11-20T18:12:15.537" v="47"/>
          <ac:picMkLst>
            <pc:docMk/>
            <pc:sldMk cId="109857222" sldId="256"/>
            <ac:picMk id="11" creationId="{B9D8378B-D538-9C9B-E1CE-4C2F5A81A2B0}"/>
          </ac:picMkLst>
        </pc:picChg>
        <pc:picChg chg="add del mod">
          <ac:chgData name="dushani radika" userId="b8579f1a646fbabb" providerId="Windows Live" clId="Web-{772379A2-7321-113C-ACFB-277FD42B34B5}" dt="2025-11-20T18:12:16.647" v="48"/>
          <ac:picMkLst>
            <pc:docMk/>
            <pc:sldMk cId="109857222" sldId="256"/>
            <ac:picMk id="12" creationId="{66079C9C-9599-21C4-539C-23EA1B9126B1}"/>
          </ac:picMkLst>
        </pc:picChg>
        <pc:picChg chg="del mod">
          <ac:chgData name="dushani radika" userId="b8579f1a646fbabb" providerId="Windows Live" clId="Web-{772379A2-7321-113C-ACFB-277FD42B34B5}" dt="2025-11-20T18:19:31.298" v="130"/>
          <ac:picMkLst>
            <pc:docMk/>
            <pc:sldMk cId="109857222" sldId="256"/>
            <ac:picMk id="14" creationId="{C35B1931-1ABE-3938-1DE8-2455968450C7}"/>
          </ac:picMkLst>
        </pc:picChg>
        <pc:picChg chg="del mod">
          <ac:chgData name="dushani radika" userId="b8579f1a646fbabb" providerId="Windows Live" clId="Web-{772379A2-7321-113C-ACFB-277FD42B34B5}" dt="2025-11-20T18:21:25.332" v="175"/>
          <ac:picMkLst>
            <pc:docMk/>
            <pc:sldMk cId="109857222" sldId="256"/>
            <ac:picMk id="41" creationId="{9DFCABDE-2C9D-6F89-9807-E23F68BAFD35}"/>
          </ac:picMkLst>
        </pc:picChg>
        <pc:picChg chg="del mod">
          <ac:chgData name="dushani radika" userId="b8579f1a646fbabb" providerId="Windows Live" clId="Web-{772379A2-7321-113C-ACFB-277FD42B34B5}" dt="2025-11-20T18:18:02.701" v="117"/>
          <ac:picMkLst>
            <pc:docMk/>
            <pc:sldMk cId="109857222" sldId="256"/>
            <ac:picMk id="42" creationId="{B3A46D67-6E5E-C79B-26B2-53F72EEE39C4}"/>
          </ac:picMkLst>
        </pc:picChg>
      </pc:sldChg>
      <pc:sldMasterChg chg="modSp modSldLayout">
        <pc:chgData name="dushani radika" userId="b8579f1a646fbabb" providerId="Windows Live" clId="Web-{772379A2-7321-113C-ACFB-277FD42B34B5}" dt="2025-11-20T18:05:53.482" v="0"/>
        <pc:sldMasterMkLst>
          <pc:docMk/>
          <pc:sldMasterMk cId="2460954070" sldId="2147483660"/>
        </pc:sldMasterMkLst>
        <pc:spChg chg="mod">
          <ac:chgData name="dushani radika" userId="b8579f1a646fbabb" providerId="Windows Live" clId="Web-{772379A2-7321-113C-ACFB-277FD42B34B5}" dt="2025-11-20T18:05:53.482" v="0"/>
          <ac:spMkLst>
            <pc:docMk/>
            <pc:sldMasterMk cId="2460954070" sldId="2147483660"/>
            <ac:spMk id="2" creationId="{00000000-0000-0000-0000-000000000000}"/>
          </ac:spMkLst>
        </pc:spChg>
        <pc:spChg chg="mod">
          <ac:chgData name="dushani radika" userId="b8579f1a646fbabb" providerId="Windows Live" clId="Web-{772379A2-7321-113C-ACFB-277FD42B34B5}" dt="2025-11-20T18:05:53.482" v="0"/>
          <ac:spMkLst>
            <pc:docMk/>
            <pc:sldMasterMk cId="2460954070" sldId="2147483660"/>
            <ac:spMk id="3" creationId="{00000000-0000-0000-0000-000000000000}"/>
          </ac:spMkLst>
        </pc:spChg>
        <pc:spChg chg="mod">
          <ac:chgData name="dushani radika" userId="b8579f1a646fbabb" providerId="Windows Live" clId="Web-{772379A2-7321-113C-ACFB-277FD42B34B5}" dt="2025-11-20T18:05:53.482" v="0"/>
          <ac:spMkLst>
            <pc:docMk/>
            <pc:sldMasterMk cId="2460954070" sldId="2147483660"/>
            <ac:spMk id="4" creationId="{00000000-0000-0000-0000-000000000000}"/>
          </ac:spMkLst>
        </pc:spChg>
        <pc:spChg chg="mod">
          <ac:chgData name="dushani radika" userId="b8579f1a646fbabb" providerId="Windows Live" clId="Web-{772379A2-7321-113C-ACFB-277FD42B34B5}" dt="2025-11-20T18:05:53.482" v="0"/>
          <ac:spMkLst>
            <pc:docMk/>
            <pc:sldMasterMk cId="2460954070" sldId="2147483660"/>
            <ac:spMk id="5" creationId="{00000000-0000-0000-0000-000000000000}"/>
          </ac:spMkLst>
        </pc:spChg>
        <pc:spChg chg="mod">
          <ac:chgData name="dushani radika" userId="b8579f1a646fbabb" providerId="Windows Live" clId="Web-{772379A2-7321-113C-ACFB-277FD42B34B5}" dt="2025-11-20T18:05:53.482" v="0"/>
          <ac:spMkLst>
            <pc:docMk/>
            <pc:sldMasterMk cId="2460954070" sldId="2147483660"/>
            <ac:spMk id="6" creationId="{00000000-0000-0000-0000-000000000000}"/>
          </ac:spMkLst>
        </pc:spChg>
        <pc:sldLayoutChg chg="modSp">
          <pc:chgData name="dushani radika" userId="b8579f1a646fbabb" providerId="Windows Live" clId="Web-{772379A2-7321-113C-ACFB-277FD42B34B5}" dt="2025-11-20T18:05:53.482" v="0"/>
          <pc:sldLayoutMkLst>
            <pc:docMk/>
            <pc:sldMasterMk cId="2460954070" sldId="2147483660"/>
            <pc:sldLayoutMk cId="2385387890" sldId="2147483661"/>
          </pc:sldLayoutMkLst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2385387890" sldId="2147483661"/>
              <ac:spMk id="2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2385387890" sldId="2147483661"/>
              <ac:spMk id="3" creationId="{00000000-0000-0000-0000-000000000000}"/>
            </ac:spMkLst>
          </pc:spChg>
        </pc:sldLayoutChg>
        <pc:sldLayoutChg chg="modSp">
          <pc:chgData name="dushani radika" userId="b8579f1a646fbabb" providerId="Windows Live" clId="Web-{772379A2-7321-113C-ACFB-277FD42B34B5}" dt="2025-11-20T18:05:53.482" v="0"/>
          <pc:sldLayoutMkLst>
            <pc:docMk/>
            <pc:sldMasterMk cId="2460954070" sldId="2147483660"/>
            <pc:sldLayoutMk cId="2591524520" sldId="2147483663"/>
          </pc:sldLayoutMkLst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2591524520" sldId="2147483663"/>
              <ac:spMk id="2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2591524520" sldId="2147483663"/>
              <ac:spMk id="3" creationId="{00000000-0000-0000-0000-000000000000}"/>
            </ac:spMkLst>
          </pc:spChg>
        </pc:sldLayoutChg>
        <pc:sldLayoutChg chg="modSp">
          <pc:chgData name="dushani radika" userId="b8579f1a646fbabb" providerId="Windows Live" clId="Web-{772379A2-7321-113C-ACFB-277FD42B34B5}" dt="2025-11-20T18:05:53.482" v="0"/>
          <pc:sldLayoutMkLst>
            <pc:docMk/>
            <pc:sldMasterMk cId="2460954070" sldId="2147483660"/>
            <pc:sldLayoutMk cId="1203092039" sldId="2147483664"/>
          </pc:sldLayoutMkLst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1203092039" sldId="2147483664"/>
              <ac:spMk id="3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1203092039" sldId="2147483664"/>
              <ac:spMk id="4" creationId="{00000000-0000-0000-0000-000000000000}"/>
            </ac:spMkLst>
          </pc:spChg>
        </pc:sldLayoutChg>
        <pc:sldLayoutChg chg="modSp">
          <pc:chgData name="dushani radika" userId="b8579f1a646fbabb" providerId="Windows Live" clId="Web-{772379A2-7321-113C-ACFB-277FD42B34B5}" dt="2025-11-20T18:05:53.482" v="0"/>
          <pc:sldLayoutMkLst>
            <pc:docMk/>
            <pc:sldMasterMk cId="2460954070" sldId="2147483660"/>
            <pc:sldLayoutMk cId="3733172339" sldId="2147483665"/>
          </pc:sldLayoutMkLst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733172339" sldId="2147483665"/>
              <ac:spMk id="2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733172339" sldId="2147483665"/>
              <ac:spMk id="3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733172339" sldId="2147483665"/>
              <ac:spMk id="4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733172339" sldId="2147483665"/>
              <ac:spMk id="5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733172339" sldId="2147483665"/>
              <ac:spMk id="6" creationId="{00000000-0000-0000-0000-000000000000}"/>
            </ac:spMkLst>
          </pc:spChg>
        </pc:sldLayoutChg>
        <pc:sldLayoutChg chg="modSp">
          <pc:chgData name="dushani radika" userId="b8579f1a646fbabb" providerId="Windows Live" clId="Web-{772379A2-7321-113C-ACFB-277FD42B34B5}" dt="2025-11-20T18:05:53.482" v="0"/>
          <pc:sldLayoutMkLst>
            <pc:docMk/>
            <pc:sldMasterMk cId="2460954070" sldId="2147483660"/>
            <pc:sldLayoutMk cId="3171841454" sldId="2147483668"/>
          </pc:sldLayoutMkLst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171841454" sldId="2147483668"/>
              <ac:spMk id="2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171841454" sldId="2147483668"/>
              <ac:spMk id="3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171841454" sldId="2147483668"/>
              <ac:spMk id="4" creationId="{00000000-0000-0000-0000-000000000000}"/>
            </ac:spMkLst>
          </pc:spChg>
        </pc:sldLayoutChg>
        <pc:sldLayoutChg chg="modSp">
          <pc:chgData name="dushani radika" userId="b8579f1a646fbabb" providerId="Windows Live" clId="Web-{772379A2-7321-113C-ACFB-277FD42B34B5}" dt="2025-11-20T18:05:53.482" v="0"/>
          <pc:sldLayoutMkLst>
            <pc:docMk/>
            <pc:sldMasterMk cId="2460954070" sldId="2147483660"/>
            <pc:sldLayoutMk cId="1718958274" sldId="2147483669"/>
          </pc:sldLayoutMkLst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1718958274" sldId="2147483669"/>
              <ac:spMk id="2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1718958274" sldId="2147483669"/>
              <ac:spMk id="3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1718958274" sldId="2147483669"/>
              <ac:spMk id="4" creationId="{00000000-0000-0000-0000-000000000000}"/>
            </ac:spMkLst>
          </pc:spChg>
        </pc:sldLayoutChg>
        <pc:sldLayoutChg chg="modSp">
          <pc:chgData name="dushani radika" userId="b8579f1a646fbabb" providerId="Windows Live" clId="Web-{772379A2-7321-113C-ACFB-277FD42B34B5}" dt="2025-11-20T18:05:53.482" v="0"/>
          <pc:sldLayoutMkLst>
            <pc:docMk/>
            <pc:sldMasterMk cId="2460954070" sldId="2147483660"/>
            <pc:sldLayoutMk cId="3479445657" sldId="2147483671"/>
          </pc:sldLayoutMkLst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479445657" sldId="2147483671"/>
              <ac:spMk id="2" creationId="{00000000-0000-0000-0000-000000000000}"/>
            </ac:spMkLst>
          </pc:spChg>
          <pc:spChg chg="mod">
            <ac:chgData name="dushani radika" userId="b8579f1a646fbabb" providerId="Windows Live" clId="Web-{772379A2-7321-113C-ACFB-277FD42B34B5}" dt="2025-11-20T18:05:53.482" v="0"/>
            <ac:spMkLst>
              <pc:docMk/>
              <pc:sldMasterMk cId="2460954070" sldId="2147483660"/>
              <pc:sldLayoutMk cId="3479445657" sldId="2147483671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84997" y="7005416"/>
            <a:ext cx="22709981" cy="1490260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997" y="22482721"/>
            <a:ext cx="22709981" cy="10334714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9107" y="2278988"/>
            <a:ext cx="6529120" cy="362755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748" y="2278988"/>
            <a:ext cx="19208859" cy="3627555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978" y="10671618"/>
            <a:ext cx="26116478" cy="1780583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978" y="28645901"/>
            <a:ext cx="26116478" cy="936366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748" y="11394943"/>
            <a:ext cx="12868989" cy="27159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9238" y="11394943"/>
            <a:ext cx="12868989" cy="271596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2" y="2278992"/>
            <a:ext cx="26116478" cy="82737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693" y="10493259"/>
            <a:ext cx="12809848" cy="514258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693" y="15635843"/>
            <a:ext cx="12809848" cy="22997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9238" y="10493259"/>
            <a:ext cx="12872933" cy="514258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9238" y="15635843"/>
            <a:ext cx="12872933" cy="2299797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4" y="2853690"/>
            <a:ext cx="9766079" cy="998791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2933" y="6163181"/>
            <a:ext cx="15329237" cy="3041954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4" y="12841605"/>
            <a:ext cx="9766079" cy="237906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694" y="2853690"/>
            <a:ext cx="9766079" cy="998791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2933" y="6163181"/>
            <a:ext cx="15329237" cy="304195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694" y="12841605"/>
            <a:ext cx="9766079" cy="23790662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749" y="2278992"/>
            <a:ext cx="26116478" cy="827372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749" y="11394943"/>
            <a:ext cx="26116478" cy="271596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748" y="39674221"/>
            <a:ext cx="6812994" cy="22789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30242" y="39674221"/>
            <a:ext cx="10219492" cy="22789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5233" y="39674221"/>
            <a:ext cx="6812994" cy="22789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 blue and green gradient&#10;&#10;AI-generated content may be incorrect.">
            <a:extLst>
              <a:ext uri="{FF2B5EF4-FFF2-40B4-BE49-F238E27FC236}">
                <a16:creationId xmlns:a16="http://schemas.microsoft.com/office/drawing/2014/main" id="{C9A6D71E-726C-70BA-D0D0-5D396A27DD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974"/>
            <a:ext cx="30279976" cy="3644904"/>
          </a:xfrm>
          <a:prstGeom prst="rect">
            <a:avLst/>
          </a:prstGeom>
        </p:spPr>
      </p:pic>
      <p:sp>
        <p:nvSpPr>
          <p:cNvPr id="13" name="Oval 12">
            <a:extLst>
              <a:ext uri="{FF2B5EF4-FFF2-40B4-BE49-F238E27FC236}">
                <a16:creationId xmlns:a16="http://schemas.microsoft.com/office/drawing/2014/main" id="{CA2F70F9-C30B-BDAA-6BAE-DCC4D1235AE7}"/>
              </a:ext>
            </a:extLst>
          </p:cNvPr>
          <p:cNvSpPr/>
          <p:nvPr/>
        </p:nvSpPr>
        <p:spPr>
          <a:xfrm>
            <a:off x="25941118" y="464372"/>
            <a:ext cx="3012319" cy="2942758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A blue circle with white text&#10;&#10;AI-generated content may be incorrect.">
            <a:extLst>
              <a:ext uri="{FF2B5EF4-FFF2-40B4-BE49-F238E27FC236}">
                <a16:creationId xmlns:a16="http://schemas.microsoft.com/office/drawing/2014/main" id="{1A0B8A07-AFF9-A12D-BF26-001B7BBAF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7853" y="498570"/>
            <a:ext cx="2932418" cy="2942477"/>
          </a:xfrm>
          <a:prstGeom prst="rect">
            <a:avLst/>
          </a:prstGeom>
        </p:spPr>
      </p:pic>
      <p:pic>
        <p:nvPicPr>
          <p:cNvPr id="10" name="Picture 9" descr="A logo of a computer program&#10;&#10;AI-generated content may be incorrect.">
            <a:extLst>
              <a:ext uri="{FF2B5EF4-FFF2-40B4-BE49-F238E27FC236}">
                <a16:creationId xmlns:a16="http://schemas.microsoft.com/office/drawing/2014/main" id="{C9A9567E-2EFB-B0DC-7930-7102F8E2BB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841224" y="27965"/>
            <a:ext cx="3042868" cy="3393140"/>
          </a:xfrm>
          <a:prstGeom prst="rect">
            <a:avLst/>
          </a:prstGeom>
        </p:spPr>
      </p:pic>
      <p:sp>
        <p:nvSpPr>
          <p:cNvPr id="15" name="Title 11">
            <a:extLst>
              <a:ext uri="{FF2B5EF4-FFF2-40B4-BE49-F238E27FC236}">
                <a16:creationId xmlns:a16="http://schemas.microsoft.com/office/drawing/2014/main" id="{EE7A5C51-35F0-4B71-992D-43D344D16C04}"/>
              </a:ext>
            </a:extLst>
          </p:cNvPr>
          <p:cNvSpPr txBox="1"/>
          <p:nvPr/>
        </p:nvSpPr>
        <p:spPr>
          <a:xfrm>
            <a:off x="6984620" y="484071"/>
            <a:ext cx="16474662" cy="1481542"/>
          </a:xfrm>
          <a:prstGeom prst="rect">
            <a:avLst/>
          </a:prstGeom>
        </p:spPr>
        <p:txBody>
          <a:bodyPr lIns="26670" tIns="13335" rIns="26670" bIns="13335" anchor="t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ctr" defTabSz="4389028" rtl="0" eaLnBrk="1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  <a:defRPr sz="13400" b="0" i="0" u="none" strike="noStrike" kern="1200" cap="none">
                <a:solidFill>
                  <a:schemeClr val="tx1"/>
                </a:solidFill>
                <a:latin typeface="+mj-lt"/>
                <a:ea typeface="+mj-ea"/>
                <a:cs typeface="+mj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 dirty="0">
                <a:solidFill>
                  <a:schemeClr val="bg1"/>
                </a:solidFill>
                <a:latin typeface="Montserrat Extra Bold"/>
              </a:rPr>
              <a:t>This Scientific Poster Template and enter a Title</a:t>
            </a:r>
          </a:p>
        </p:txBody>
      </p:sp>
      <p:sp>
        <p:nvSpPr>
          <p:cNvPr id="16" name="Text Placeholder 16">
            <a:extLst>
              <a:ext uri="{FF2B5EF4-FFF2-40B4-BE49-F238E27FC236}">
                <a16:creationId xmlns:a16="http://schemas.microsoft.com/office/drawing/2014/main" id="{1F3AA395-C058-4F87-B3A3-A8A8BC543EF9}"/>
              </a:ext>
            </a:extLst>
          </p:cNvPr>
          <p:cNvSpPr txBox="1"/>
          <p:nvPr/>
        </p:nvSpPr>
        <p:spPr>
          <a:xfrm>
            <a:off x="10201428" y="1945404"/>
            <a:ext cx="11020073" cy="1245726"/>
          </a:xfrm>
          <a:prstGeom prst="rect">
            <a:avLst/>
          </a:prstGeom>
        </p:spPr>
        <p:txBody>
          <a:bodyPr wrap="square" lIns="26670" tIns="13335" rIns="26670" bIns="13335" anchor="t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L="0" marR="0" lvl="0" indent="0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None/>
              <a:defRPr sz="13400" b="0" i="0" u="none" strike="noStrike" kern="1200" cap="none" baseline="0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L="3566086" marR="0" lvl="1" indent="-1371572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–"/>
              <a:defRPr sz="134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L="5486286" marR="0" lvl="2" indent="-1097257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•"/>
              <a:defRPr sz="115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L="7680800" marR="0" lvl="3" indent="-1097257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–"/>
              <a:defRPr sz="97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L="9875314" marR="0" lvl="4" indent="-1097257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»"/>
              <a:defRPr sz="97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L="12069828" marR="0" lvl="5" indent="-1097257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•"/>
              <a:defRPr sz="97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L="14264342" marR="0" lvl="6" indent="-1097257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•"/>
              <a:defRPr sz="97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L="16458857" marR="0" lvl="7" indent="-1097257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•"/>
              <a:defRPr sz="97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L="18653371" marR="0" lvl="8" indent="-1097257" algn="l" defTabSz="4389028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0000"/>
              </a:buClr>
              <a:buFont typeface="Arial" pitchFamily="34" charset="0"/>
              <a:buChar char="•"/>
              <a:defRPr sz="9700" b="0" i="0" u="none" strike="noStrike" kern="1200" cap="none">
                <a:solidFill>
                  <a:schemeClr val="tx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r>
              <a:rPr lang="en-US" sz="3600" dirty="0">
                <a:solidFill>
                  <a:schemeClr val="bg1"/>
                </a:solidFill>
                <a:latin typeface="Domine"/>
              </a:rPr>
              <a:t>Add Author Names and Information</a:t>
            </a:r>
          </a:p>
          <a:p>
            <a:pPr algn="ctr"/>
            <a:r>
              <a:rPr lang="en-US" sz="3600" dirty="0">
                <a:solidFill>
                  <a:schemeClr val="bg1"/>
                </a:solidFill>
                <a:latin typeface="Domine"/>
              </a:rPr>
              <a:t>Include University or Department Names if Needed</a:t>
            </a: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1CBC5B4D-42E9-2866-D63A-9E12B8DE2141}"/>
              </a:ext>
            </a:extLst>
          </p:cNvPr>
          <p:cNvSpPr/>
          <p:nvPr/>
        </p:nvSpPr>
        <p:spPr>
          <a:xfrm>
            <a:off x="12497789" y="37615876"/>
            <a:ext cx="17346665" cy="4886453"/>
          </a:xfrm>
          <a:prstGeom prst="roundRect">
            <a:avLst>
              <a:gd name="adj" fmla="val 3948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sz="2000" dirty="0"/>
          </a:p>
        </p:txBody>
      </p:sp>
      <p:sp>
        <p:nvSpPr>
          <p:cNvPr id="18" name="TextBox 58">
            <a:extLst>
              <a:ext uri="{FF2B5EF4-FFF2-40B4-BE49-F238E27FC236}">
                <a16:creationId xmlns:a16="http://schemas.microsoft.com/office/drawing/2014/main" id="{2224C3B5-C740-463A-8086-222E05D55D53}"/>
              </a:ext>
            </a:extLst>
          </p:cNvPr>
          <p:cNvSpPr txBox="1"/>
          <p:nvPr/>
        </p:nvSpPr>
        <p:spPr>
          <a:xfrm>
            <a:off x="12675144" y="38901482"/>
            <a:ext cx="1571489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40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9" name="TextBox 59">
            <a:extLst>
              <a:ext uri="{FF2B5EF4-FFF2-40B4-BE49-F238E27FC236}">
                <a16:creationId xmlns:a16="http://schemas.microsoft.com/office/drawing/2014/main" id="{1043F711-D47E-42B5-B443-99A2ED27753E}"/>
              </a:ext>
            </a:extLst>
          </p:cNvPr>
          <p:cNvSpPr txBox="1"/>
          <p:nvPr/>
        </p:nvSpPr>
        <p:spPr>
          <a:xfrm>
            <a:off x="12675142" y="37853068"/>
            <a:ext cx="97707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Acknowledgements</a:t>
            </a: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0B205AE1-15E1-1374-E8CA-BE0DA6F1C99C}"/>
              </a:ext>
            </a:extLst>
          </p:cNvPr>
          <p:cNvSpPr/>
          <p:nvPr/>
        </p:nvSpPr>
        <p:spPr>
          <a:xfrm>
            <a:off x="12497793" y="23425311"/>
            <a:ext cx="17346664" cy="7079592"/>
          </a:xfrm>
          <a:prstGeom prst="roundRect">
            <a:avLst>
              <a:gd name="adj" fmla="val 1477"/>
            </a:avLst>
          </a:prstGeom>
          <a:solidFill>
            <a:srgbClr val="A0BEC8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sz="2000"/>
          </a:p>
        </p:txBody>
      </p:sp>
      <p:sp>
        <p:nvSpPr>
          <p:cNvPr id="21" name="TextBox 60">
            <a:extLst>
              <a:ext uri="{FF2B5EF4-FFF2-40B4-BE49-F238E27FC236}">
                <a16:creationId xmlns:a16="http://schemas.microsoft.com/office/drawing/2014/main" id="{89EBE15B-4246-47D5-A572-FC8BC1A36A14}"/>
              </a:ext>
            </a:extLst>
          </p:cNvPr>
          <p:cNvSpPr txBox="1"/>
          <p:nvPr/>
        </p:nvSpPr>
        <p:spPr>
          <a:xfrm>
            <a:off x="12745073" y="24849239"/>
            <a:ext cx="156449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40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2" name="TextBox 82">
            <a:extLst>
              <a:ext uri="{FF2B5EF4-FFF2-40B4-BE49-F238E27FC236}">
                <a16:creationId xmlns:a16="http://schemas.microsoft.com/office/drawing/2014/main" id="{66B428E8-E946-4C04-BA2E-DBE7C90A92EC}"/>
              </a:ext>
            </a:extLst>
          </p:cNvPr>
          <p:cNvSpPr txBox="1"/>
          <p:nvPr/>
        </p:nvSpPr>
        <p:spPr>
          <a:xfrm>
            <a:off x="12884934" y="23870768"/>
            <a:ext cx="73232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Conclusion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FE1D2EEC-2BE4-72CD-15E2-0F7B8AEC15BA}"/>
              </a:ext>
            </a:extLst>
          </p:cNvPr>
          <p:cNvSpPr/>
          <p:nvPr/>
        </p:nvSpPr>
        <p:spPr>
          <a:xfrm>
            <a:off x="12497795" y="30839818"/>
            <a:ext cx="17346661" cy="6441144"/>
          </a:xfrm>
          <a:prstGeom prst="roundRect">
            <a:avLst>
              <a:gd name="adj" fmla="val 1592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sz="2000"/>
          </a:p>
        </p:txBody>
      </p:sp>
      <p:sp>
        <p:nvSpPr>
          <p:cNvPr id="24" name="TextBox 83">
            <a:extLst>
              <a:ext uri="{FF2B5EF4-FFF2-40B4-BE49-F238E27FC236}">
                <a16:creationId xmlns:a16="http://schemas.microsoft.com/office/drawing/2014/main" id="{7ABCCD2C-433F-478B-B18B-A4DAD100C702}"/>
              </a:ext>
            </a:extLst>
          </p:cNvPr>
          <p:cNvSpPr txBox="1"/>
          <p:nvPr/>
        </p:nvSpPr>
        <p:spPr>
          <a:xfrm>
            <a:off x="12675142" y="32153014"/>
            <a:ext cx="1340718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40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5" name="TextBox 84">
            <a:extLst>
              <a:ext uri="{FF2B5EF4-FFF2-40B4-BE49-F238E27FC236}">
                <a16:creationId xmlns:a16="http://schemas.microsoft.com/office/drawing/2014/main" id="{2F9F16DD-B1FB-447B-BA78-9201D1B2D897}"/>
              </a:ext>
            </a:extLst>
          </p:cNvPr>
          <p:cNvSpPr txBox="1"/>
          <p:nvPr/>
        </p:nvSpPr>
        <p:spPr>
          <a:xfrm>
            <a:off x="12745073" y="30894769"/>
            <a:ext cx="69036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Recommendations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8A59664-972F-A127-612B-B3535CB0EC74}"/>
              </a:ext>
            </a:extLst>
          </p:cNvPr>
          <p:cNvSpPr/>
          <p:nvPr/>
        </p:nvSpPr>
        <p:spPr>
          <a:xfrm>
            <a:off x="394050" y="3995079"/>
            <a:ext cx="12149069" cy="8376921"/>
          </a:xfrm>
          <a:prstGeom prst="roundRect">
            <a:avLst>
              <a:gd name="adj" fmla="val 1711"/>
            </a:avLst>
          </a:prstGeom>
          <a:solidFill>
            <a:srgbClr val="73B58D">
              <a:alpha val="5098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sz="2000"/>
          </a:p>
        </p:txBody>
      </p:sp>
      <p:sp>
        <p:nvSpPr>
          <p:cNvPr id="27" name="TextBox 45">
            <a:extLst>
              <a:ext uri="{FF2B5EF4-FFF2-40B4-BE49-F238E27FC236}">
                <a16:creationId xmlns:a16="http://schemas.microsoft.com/office/drawing/2014/main" id="{7FA7A958-FE3D-0477-6AC3-07846142CBEE}"/>
              </a:ext>
            </a:extLst>
          </p:cNvPr>
          <p:cNvSpPr txBox="1"/>
          <p:nvPr/>
        </p:nvSpPr>
        <p:spPr>
          <a:xfrm>
            <a:off x="674719" y="5374631"/>
            <a:ext cx="1095960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8" name="TextBox 46">
            <a:extLst>
              <a:ext uri="{FF2B5EF4-FFF2-40B4-BE49-F238E27FC236}">
                <a16:creationId xmlns:a16="http://schemas.microsoft.com/office/drawing/2014/main" id="{25A319A0-444C-2F23-06B9-9BCEB84E6E40}"/>
              </a:ext>
            </a:extLst>
          </p:cNvPr>
          <p:cNvSpPr txBox="1"/>
          <p:nvPr/>
        </p:nvSpPr>
        <p:spPr>
          <a:xfrm>
            <a:off x="674718" y="4171320"/>
            <a:ext cx="38266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8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Abstract</a:t>
            </a:r>
          </a:p>
        </p:txBody>
      </p:sp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05717E4F-7E60-D9BB-5325-4A57FF50B878}"/>
              </a:ext>
            </a:extLst>
          </p:cNvPr>
          <p:cNvSpPr/>
          <p:nvPr/>
        </p:nvSpPr>
        <p:spPr>
          <a:xfrm>
            <a:off x="12837307" y="3958293"/>
            <a:ext cx="17048618" cy="8430766"/>
          </a:xfrm>
          <a:prstGeom prst="roundRect">
            <a:avLst>
              <a:gd name="adj" fmla="val 2004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sz="2000"/>
          </a:p>
        </p:txBody>
      </p:sp>
      <p:sp>
        <p:nvSpPr>
          <p:cNvPr id="30" name="TextBox 85">
            <a:extLst>
              <a:ext uri="{FF2B5EF4-FFF2-40B4-BE49-F238E27FC236}">
                <a16:creationId xmlns:a16="http://schemas.microsoft.com/office/drawing/2014/main" id="{9B320F11-3F85-4920-92E0-15D89C7AF4D2}"/>
              </a:ext>
            </a:extLst>
          </p:cNvPr>
          <p:cNvSpPr txBox="1"/>
          <p:nvPr/>
        </p:nvSpPr>
        <p:spPr>
          <a:xfrm>
            <a:off x="13751750" y="5032669"/>
            <a:ext cx="152253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1" name="TextBox 86">
            <a:extLst>
              <a:ext uri="{FF2B5EF4-FFF2-40B4-BE49-F238E27FC236}">
                <a16:creationId xmlns:a16="http://schemas.microsoft.com/office/drawing/2014/main" id="{7DB2E49A-CE7A-4210-AE9F-5037030C938E}"/>
              </a:ext>
            </a:extLst>
          </p:cNvPr>
          <p:cNvSpPr txBox="1"/>
          <p:nvPr/>
        </p:nvSpPr>
        <p:spPr>
          <a:xfrm>
            <a:off x="13332166" y="4189124"/>
            <a:ext cx="655397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Introduction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18CE57CC-CD14-4DC2-EF2D-FC5AFE9F9D6C}"/>
              </a:ext>
            </a:extLst>
          </p:cNvPr>
          <p:cNvSpPr/>
          <p:nvPr/>
        </p:nvSpPr>
        <p:spPr>
          <a:xfrm>
            <a:off x="394050" y="12648313"/>
            <a:ext cx="29460633" cy="10442083"/>
          </a:xfrm>
          <a:prstGeom prst="roundRect">
            <a:avLst>
              <a:gd name="adj" fmla="val 1822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sz="2000"/>
          </a:p>
        </p:txBody>
      </p:sp>
      <p:sp>
        <p:nvSpPr>
          <p:cNvPr id="36" name="TextBox 89">
            <a:extLst>
              <a:ext uri="{FF2B5EF4-FFF2-40B4-BE49-F238E27FC236}">
                <a16:creationId xmlns:a16="http://schemas.microsoft.com/office/drawing/2014/main" id="{29FDCEBF-DA7D-4AE0-A6BD-06A1FEAE41E1}"/>
              </a:ext>
            </a:extLst>
          </p:cNvPr>
          <p:cNvSpPr txBox="1"/>
          <p:nvPr/>
        </p:nvSpPr>
        <p:spPr>
          <a:xfrm>
            <a:off x="692396" y="14049679"/>
            <a:ext cx="2263802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7" name="TextBox 90">
            <a:extLst>
              <a:ext uri="{FF2B5EF4-FFF2-40B4-BE49-F238E27FC236}">
                <a16:creationId xmlns:a16="http://schemas.microsoft.com/office/drawing/2014/main" id="{15232698-55E6-4C6D-9947-A1F5F1CCE1E0}"/>
              </a:ext>
            </a:extLst>
          </p:cNvPr>
          <p:cNvSpPr txBox="1"/>
          <p:nvPr/>
        </p:nvSpPr>
        <p:spPr>
          <a:xfrm>
            <a:off x="692395" y="13030803"/>
            <a:ext cx="85120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Methodology</a:t>
            </a:r>
          </a:p>
        </p:txBody>
      </p:sp>
      <p:sp>
        <p:nvSpPr>
          <p:cNvPr id="38" name="Rectangle: Rounded Corners 37">
            <a:extLst>
              <a:ext uri="{FF2B5EF4-FFF2-40B4-BE49-F238E27FC236}">
                <a16:creationId xmlns:a16="http://schemas.microsoft.com/office/drawing/2014/main" id="{3B2EBFDD-5B5B-6DBC-92F3-D756C2300C74}"/>
              </a:ext>
            </a:extLst>
          </p:cNvPr>
          <p:cNvSpPr/>
          <p:nvPr/>
        </p:nvSpPr>
        <p:spPr>
          <a:xfrm>
            <a:off x="428690" y="23425311"/>
            <a:ext cx="11681962" cy="19077016"/>
          </a:xfrm>
          <a:prstGeom prst="roundRect">
            <a:avLst>
              <a:gd name="adj" fmla="val 1937"/>
            </a:avLst>
          </a:prstGeom>
          <a:solidFill>
            <a:srgbClr val="E3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chemeClr val="lt1"/>
                </a:solidFill>
                <a:latin typeface="+mn-lt"/>
                <a:ea typeface="+mn-ea"/>
                <a:cs typeface="+mn-cs"/>
                <a:sym typeface="Arial"/>
              </a:defRPr>
            </a:lvl9pPr>
          </a:lstStyle>
          <a:p>
            <a:pPr algn="ctr"/>
            <a:endParaRPr lang="en-US" sz="2000"/>
          </a:p>
        </p:txBody>
      </p:sp>
      <p:sp>
        <p:nvSpPr>
          <p:cNvPr id="39" name="TextBox 91">
            <a:extLst>
              <a:ext uri="{FF2B5EF4-FFF2-40B4-BE49-F238E27FC236}">
                <a16:creationId xmlns:a16="http://schemas.microsoft.com/office/drawing/2014/main" id="{65C4E645-8814-452E-ABF9-94046EFDF552}"/>
              </a:ext>
            </a:extLst>
          </p:cNvPr>
          <p:cNvSpPr txBox="1"/>
          <p:nvPr/>
        </p:nvSpPr>
        <p:spPr>
          <a:xfrm>
            <a:off x="740553" y="24903146"/>
            <a:ext cx="1081974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4400" dirty="0">
                <a:solidFill>
                  <a:schemeClr val="tx1">
                    <a:lumMod val="65000"/>
                    <a:lumOff val="35000"/>
                  </a:schemeClr>
                </a:solidFill>
                <a:latin typeface="Domine" panose="02040503040403060204" pitchFamily="18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40" name="TextBox 92">
            <a:extLst>
              <a:ext uri="{FF2B5EF4-FFF2-40B4-BE49-F238E27FC236}">
                <a16:creationId xmlns:a16="http://schemas.microsoft.com/office/drawing/2014/main" id="{7381E656-1550-4678-91D6-50348E24F942}"/>
              </a:ext>
            </a:extLst>
          </p:cNvPr>
          <p:cNvSpPr txBox="1"/>
          <p:nvPr/>
        </p:nvSpPr>
        <p:spPr>
          <a:xfrm>
            <a:off x="670623" y="23872115"/>
            <a:ext cx="57148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kern="1200"/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en-US" sz="5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Montserrat Extra Bold" panose="00000900000000000000" pitchFamily="50" charset="0"/>
              </a:rPr>
              <a:t>Results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104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Domine</vt:lpstr>
      <vt:lpstr>Montserrat Extra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lakshi Karunaratne</cp:lastModifiedBy>
  <cp:revision>163</cp:revision>
  <dcterms:created xsi:type="dcterms:W3CDTF">2025-11-20T17:47:50Z</dcterms:created>
  <dcterms:modified xsi:type="dcterms:W3CDTF">2025-11-21T04:49:21Z</dcterms:modified>
</cp:coreProperties>
</file>